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7" r:id="rId3"/>
    <p:sldId id="292" r:id="rId4"/>
    <p:sldId id="268" r:id="rId5"/>
    <p:sldId id="274" r:id="rId6"/>
    <p:sldId id="277" r:id="rId7"/>
    <p:sldId id="276" r:id="rId8"/>
    <p:sldId id="27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C2B97-25A3-41FB-AC4A-1FF94E8CBE82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0E81F-69DC-4D7A-9FCA-D4CFF6001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BF1CC-0E46-42E3-B861-B6C59B8FE5C3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D6B990-9CBE-4F93-8B99-E7418F77A5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12" y="116632"/>
            <a:ext cx="847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 образовательное учреждение </a:t>
            </a:r>
          </a:p>
          <a:p>
            <a:pPr algn="ctr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района Новосибирской области детский сад «Теремок»</a:t>
            </a:r>
          </a:p>
          <a:p>
            <a:pPr algn="ct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.Керамкомбинат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53604" y="1472594"/>
            <a:ext cx="847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</a:rPr>
              <a:t>Квест</a:t>
            </a:r>
            <a:r>
              <a:rPr lang="ru-RU" sz="4000" dirty="0" smtClean="0">
                <a:solidFill>
                  <a:srgbClr val="FF0000"/>
                </a:solidFill>
              </a:rPr>
              <a:t> - игра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«На помощь в </a:t>
            </a:r>
            <a:r>
              <a:rPr lang="ru-RU" sz="4000" dirty="0" err="1" smtClean="0">
                <a:solidFill>
                  <a:srgbClr val="FF0000"/>
                </a:solidFill>
              </a:rPr>
              <a:t>Светофорию</a:t>
            </a:r>
            <a:r>
              <a:rPr lang="ru-RU" sz="4000" dirty="0" smtClean="0">
                <a:solidFill>
                  <a:srgbClr val="FF0000"/>
                </a:solidFill>
              </a:rPr>
              <a:t>»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4169" y="48512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Выполнила:  </a:t>
            </a:r>
          </a:p>
          <a:p>
            <a:r>
              <a:rPr lang="ru-RU" dirty="0" smtClean="0"/>
              <a:t>                                   Соболева И.В</a:t>
            </a:r>
          </a:p>
          <a:p>
            <a:r>
              <a:rPr lang="ru-RU" dirty="0" smtClean="0"/>
              <a:t>		</a:t>
            </a:r>
            <a:r>
              <a:rPr lang="ru-RU" dirty="0" err="1" smtClean="0"/>
              <a:t>Потлова</a:t>
            </a:r>
            <a:r>
              <a:rPr lang="ru-RU" dirty="0" smtClean="0"/>
              <a:t> О. 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http://koc.org.ru/wp-content/uploads/2018/07/%D1%81%D0%B2%D0%B5%D1%82%D0%BE%D1%84%D0%BE%D1%8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1329421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993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>: Обеспечение безопасности движения на дороге становится все более важной государственной задачей. Большую роль в решении этой проблемы имеет организация работы по предупреждению детского дорожного травматизма в дошкольных  учреждениях. Если мы будем формировать у детей навыки правильного поведения на дороге, то правила усвоенные ребенком, впоследствии станут нормой поведения, а их соблюдение – потребностью человека.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657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     </a:t>
            </a:r>
            <a:r>
              <a:rPr lang="ru-RU" b="1" dirty="0" smtClean="0"/>
              <a:t>Цель:</a:t>
            </a:r>
            <a:r>
              <a:rPr lang="ru-RU" dirty="0" smtClean="0"/>
              <a:t> В игровой форме  закрепить знания о правилах  дорожного движения, дорожных знаках.</a:t>
            </a:r>
          </a:p>
          <a:p>
            <a:r>
              <a:rPr lang="ru-RU" b="1" dirty="0" smtClean="0"/>
              <a:t>Задачи:	</a:t>
            </a:r>
            <a:endParaRPr lang="ru-RU" dirty="0" smtClean="0"/>
          </a:p>
          <a:p>
            <a:pPr lvl="0"/>
            <a:r>
              <a:rPr lang="ru-RU" dirty="0" smtClean="0"/>
              <a:t>Формировать у дошкольников устойчивые навыки соблюдения и выполнения правил дорожного движения.</a:t>
            </a:r>
          </a:p>
          <a:p>
            <a:pPr lvl="0"/>
            <a:r>
              <a:rPr lang="ru-RU" dirty="0" smtClean="0"/>
              <a:t>Активизировать и обогатить словарь (пассажирский, морской, воздушный, тротуар, пешеходы, пассажиры, водитель).</a:t>
            </a:r>
          </a:p>
          <a:p>
            <a:pPr lvl="0"/>
            <a:r>
              <a:rPr lang="ru-RU" dirty="0" smtClean="0"/>
              <a:t>Довести до сознания детей, к чему может привести нарушение правил дорожного движения; способствовать развитию осторожности, осмотрительности на дорогах.</a:t>
            </a:r>
          </a:p>
          <a:p>
            <a:pPr lvl="0"/>
            <a:r>
              <a:rPr lang="ru-RU" dirty="0" smtClean="0"/>
              <a:t>Развитие воображения, творческой активности.</a:t>
            </a:r>
          </a:p>
          <a:p>
            <a:pPr lvl="0"/>
            <a:r>
              <a:rPr lang="ru-RU" dirty="0" smtClean="0"/>
              <a:t>Воспитывать внимание, сосредоточенность.</a:t>
            </a:r>
          </a:p>
          <a:p>
            <a:r>
              <a:rPr lang="ru-RU" b="1" dirty="0" smtClean="0"/>
              <a:t>Для родителей:</a:t>
            </a:r>
            <a:endParaRPr lang="ru-RU" dirty="0" smtClean="0"/>
          </a:p>
          <a:p>
            <a:pPr lvl="0"/>
            <a:r>
              <a:rPr lang="ru-RU" dirty="0" smtClean="0"/>
              <a:t>Формировать у родителей устойчивый интерес к безопасности детей как участников дорожного движения, привлекать взрослых к совместной деятельности с детьми;</a:t>
            </a:r>
          </a:p>
          <a:p>
            <a:pPr lvl="0"/>
            <a:r>
              <a:rPr lang="ru-RU" dirty="0" smtClean="0"/>
              <a:t>Активизировать работу по пропаганде правил дорожного движения и безопасного образа жизни среди родителей;</a:t>
            </a:r>
          </a:p>
          <a:p>
            <a:pPr lvl="0"/>
            <a:r>
              <a:rPr lang="ru-RU" dirty="0" smtClean="0"/>
              <a:t>Способствовать созданию условий для партнерских отношений между детьми и родителями.</a:t>
            </a:r>
          </a:p>
          <a:p>
            <a:r>
              <a:rPr lang="ru-RU" dirty="0" smtClean="0"/>
              <a:t>выполнять совместные задания во время </a:t>
            </a:r>
            <a:r>
              <a:rPr lang="ru-RU" dirty="0" err="1" smtClean="0"/>
              <a:t>квест</a:t>
            </a:r>
            <a:r>
              <a:rPr lang="ru-RU" dirty="0" smtClean="0"/>
              <a:t> - игры.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Отправляемся в путь</a:t>
            </a:r>
            <a:endParaRPr lang="ru-RU" dirty="0"/>
          </a:p>
        </p:txBody>
      </p:sp>
      <p:pic>
        <p:nvPicPr>
          <p:cNvPr id="7" name="Содержимое 6" descr="C:\Users\potlov\Desktop\IMG_20200923_100824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9541" t="-22327" r="9154"/>
          <a:stretch/>
        </p:blipFill>
        <p:spPr bwMode="auto">
          <a:xfrm>
            <a:off x="611560" y="2276872"/>
            <a:ext cx="3384375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Содержимое 9" descr="C:\Users\potlov\Desktop\IMG_20200923_102355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891"/>
          <a:stretch/>
        </p:blipFill>
        <p:spPr bwMode="auto">
          <a:xfrm>
            <a:off x="4644008" y="2420888"/>
            <a:ext cx="3960440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="" xmlns:p14="http://schemas.microsoft.com/office/powerpoint/2010/main" val="176834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Поехали!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82437"/>
            <a:ext cx="4038600" cy="191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C:\Users\potlov\Desktop\IMG_20200923_103252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16679" r="7505" b="4473"/>
          <a:stretch/>
        </p:blipFill>
        <p:spPr bwMode="auto">
          <a:xfrm>
            <a:off x="5162844" y="3123028"/>
            <a:ext cx="2937548" cy="2106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Выполняем задания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541440" cy="47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родителей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Назовите пословицы и поговорки о правилах дорожного движения.</a:t>
            </a:r>
          </a:p>
          <a:p>
            <a:r>
              <a:rPr lang="ru-RU" dirty="0" smtClean="0"/>
              <a:t>- «Тише едешь – дальше будешь!»	</a:t>
            </a:r>
          </a:p>
          <a:p>
            <a:r>
              <a:rPr lang="ru-RU" dirty="0" smtClean="0"/>
              <a:t>-«Берегись бед – пока их нет»</a:t>
            </a:r>
          </a:p>
          <a:p>
            <a:r>
              <a:rPr lang="ru-RU" dirty="0" smtClean="0"/>
              <a:t>-«знай правила движения – как таблицу умножения»</a:t>
            </a:r>
          </a:p>
          <a:p>
            <a:r>
              <a:rPr lang="ru-RU" dirty="0" smtClean="0"/>
              <a:t>-«осторожность – мать безопасности»</a:t>
            </a:r>
          </a:p>
          <a:p>
            <a:r>
              <a:rPr lang="ru-RU" dirty="0" smtClean="0"/>
              <a:t>-«Лучше идти, да присаживаться в пути, чем бежать, а потом лежать»</a:t>
            </a:r>
            <a:endParaRPr lang="ru-RU" dirty="0"/>
          </a:p>
        </p:txBody>
      </p:sp>
      <p:pic>
        <p:nvPicPr>
          <p:cNvPr id="9" name="Содержимое 8" descr="C:\Users\ДНС\AppData\Local\Microsoft\Windows\Temporary Internet Files\Content.Word\IMG_20220322_12102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7444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9" name="Содержимое 8" descr="IMG_848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2991"/>
            <a:ext cx="4038600" cy="3029656"/>
          </a:xfrm>
          <a:prstGeom prst="rect">
            <a:avLst/>
          </a:prstGeom>
        </p:spPr>
      </p:pic>
      <p:pic>
        <p:nvPicPr>
          <p:cNvPr id="10" name="Содержимое 9" descr="IMG_8733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2991"/>
            <a:ext cx="4038600" cy="3029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koc.org.ru/wp-content/uploads/2018/07/%D1%81%D0%B2%D0%B5%D1%82%D0%BE%D1%84%D0%BE%D1%80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507" y="1935163"/>
            <a:ext cx="260698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8532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1847</TotalTime>
  <Words>127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Актуальность</vt:lpstr>
      <vt:lpstr>Цели и задачи</vt:lpstr>
      <vt:lpstr>Отправляемся в путь</vt:lpstr>
      <vt:lpstr>Поехали!</vt:lpstr>
      <vt:lpstr>Выполняем задания</vt:lpstr>
      <vt:lpstr>Команда родителей</vt:lpstr>
      <vt:lpstr>Продуктивная деятельность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учреждние Искитимского района Новосибирской области детский сад  «Теремок» п. Керамкомбинат</dc:title>
  <dc:creator>Пользователь</dc:creator>
  <cp:lastModifiedBy>Admin</cp:lastModifiedBy>
  <cp:revision>75</cp:revision>
  <dcterms:created xsi:type="dcterms:W3CDTF">2020-01-23T04:38:44Z</dcterms:created>
  <dcterms:modified xsi:type="dcterms:W3CDTF">2022-02-20T10:31:14Z</dcterms:modified>
</cp:coreProperties>
</file>